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3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53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71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3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7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00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69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18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251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71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47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E42F-9622-44E0-8B02-CB124D45F346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81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375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Pc</cp:lastModifiedBy>
  <cp:revision>1</cp:revision>
  <dcterms:created xsi:type="dcterms:W3CDTF">2019-05-16T16:42:01Z</dcterms:created>
  <dcterms:modified xsi:type="dcterms:W3CDTF">2019-05-16T16:42:34Z</dcterms:modified>
</cp:coreProperties>
</file>